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0" r:id="rId17"/>
    <p:sldId id="269" r:id="rId18"/>
    <p:sldId id="272" r:id="rId19"/>
    <p:sldId id="271" r:id="rId20"/>
    <p:sldId id="274" r:id="rId21"/>
    <p:sldId id="273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48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5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5101F-8642-480C-AAC0-B570756F93A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EA4CB-8A8E-492B-8259-AE68D9D15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hlinkshowjump?jump=previousslide">
              <a:snd r:embed="rId14" name="type.wav"/>
            </a:hlinkClick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0"/>
            <a:ext cx="990600" cy="67286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>
              <a:snd r:embed="rId14" name="type.wav"/>
            </a:hlinkClick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990599" cy="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3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ICS Book_E_reader spreads chris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169"/>
            <a:ext cx="6829425" cy="60706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19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91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0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760720" cy="5142856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61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760720" cy="513543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59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1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760720" cy="513543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5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760720" cy="511853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30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2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760720" cy="5125907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03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760720" cy="511853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04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3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760720" cy="5125907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586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760720" cy="5141797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89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99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705600" cy="5965443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38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5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50631"/>
            <a:ext cx="5760720" cy="5142856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19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760720" cy="513543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07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846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10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8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760720" cy="5186815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69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124242"/>
            <a:ext cx="6621462" cy="5971758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60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8600"/>
            <a:ext cx="6515100" cy="57912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22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84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4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744125" cy="512064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15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50631"/>
            <a:ext cx="5755978" cy="512064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56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38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11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25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CS Book_E_reader spreads chris 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500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C7D36F7CF1D4C824EC5F87B454CF9" ma:contentTypeVersion="0" ma:contentTypeDescription="Create a new document." ma:contentTypeScope="" ma:versionID="47e0d83a4083267169c3065b12db8a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F107E-AE62-4FB4-A918-C07024946C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24CD74-A531-4445-B7C4-B328A157E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4CF7E-6156-4D03-A5FE-E52195A14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Meachem</dc:creator>
  <cp:lastModifiedBy>Chandra Gusikoski</cp:lastModifiedBy>
  <cp:revision>10</cp:revision>
  <dcterms:created xsi:type="dcterms:W3CDTF">2015-01-26T22:53:46Z</dcterms:created>
  <dcterms:modified xsi:type="dcterms:W3CDTF">2020-05-01T23:38:31Z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0x0101006C2C7D36F7CF1D4C824EC5F87B454CF9</vt:lpwstr>
  </property>
</Properties>
</file>